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9" autoAdjust="0"/>
    <p:restoredTop sz="95188" autoAdjust="0"/>
  </p:normalViewPr>
  <p:slideViewPr>
    <p:cSldViewPr showGuides="1">
      <p:cViewPr varScale="1">
        <p:scale>
          <a:sx n="106" d="100"/>
          <a:sy n="106" d="100"/>
        </p:scale>
        <p:origin x="208" y="2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17.09.24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</a:t>
            </a:r>
            <a:r>
              <a:rPr lang="en-US" sz="3200" b="1" dirty="0"/>
              <a:t>]</a:t>
            </a:r>
            <a:r>
              <a:rPr lang="en-US" sz="3200" b="1" dirty="0">
                <a:solidFill>
                  <a:schemeClr val="bg1"/>
                </a:solidFill>
              </a:rPr>
              <a:t> Without Debugging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r>
              <a:rPr lang="en-US" dirty="0"/>
              <a:t>, </a:t>
            </a:r>
            <a:r>
              <a:rPr lang="en-US" b="1" dirty="0"/>
              <a:t>TabControl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</a:t>
            </a:r>
            <a:r>
              <a:rPr lang="bg-BG" sz="3100" b="1" dirty="0"/>
              <a:t>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</a:t>
            </a:r>
            <a:r>
              <a:rPr lang="bg-BG" altLang="en-BG" sz="31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</a:t>
            </a:r>
            <a:r>
              <a:rPr lang="bg-BG" altLang="en-US" sz="3100" b="1" dirty="0"/>
              <a:t>избрана</a:t>
            </a:r>
            <a:endParaRPr lang="en-US" sz="31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</a:t>
            </a:r>
            <a:r>
              <a:rPr lang="bg-BG" altLang="en-US" sz="3000" b="1" dirty="0"/>
              <a:t>дата</a:t>
            </a:r>
            <a:r>
              <a:rPr lang="bg-BG" altLang="en-US" sz="3000" dirty="0"/>
              <a:t> и </a:t>
            </a:r>
            <a:r>
              <a:rPr lang="bg-BG" altLang="en-US" sz="30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</a:t>
            </a:r>
            <a:r>
              <a:rPr lang="bg-BG" sz="2800" b="1" dirty="0"/>
              <a:t>позволените дати</a:t>
            </a:r>
            <a:endParaRPr lang="en-US" sz="28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</a:t>
            </a:r>
            <a:r>
              <a:rPr lang="bg-BG" sz="2800" b="1" dirty="0"/>
              <a:t>формата на</a:t>
            </a:r>
            <a:r>
              <a:rPr lang="en-US" sz="2800" b="1" dirty="0"/>
              <a:t> </a:t>
            </a:r>
            <a:r>
              <a:rPr lang="bg-BG" sz="2800" b="1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</a:t>
            </a:r>
            <a:r>
              <a:rPr lang="bg-BG" altLang="en-US" sz="3000" b="1" dirty="0"/>
              <a:t>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</a:t>
            </a:r>
            <a:r>
              <a:rPr lang="bg-BG" altLang="en-US" sz="2800" b="1" dirty="0"/>
              <a:t>табове</a:t>
            </a:r>
            <a:r>
              <a:rPr lang="bg-BG" altLang="en-US" sz="2800" dirty="0"/>
              <a:t>, които се </a:t>
            </a:r>
            <a:r>
              <a:rPr lang="bg-BG" altLang="en-US" sz="2800" b="1" dirty="0"/>
              <a:t>показват</a:t>
            </a:r>
            <a:endParaRPr lang="en-US" altLang="en-US" sz="2800" b="1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14715</TotalTime>
  <Words>2742</Words>
  <Application>Microsoft Macintosh PowerPoint</Application>
  <PresentationFormat>Widescreen</PresentationFormat>
  <Paragraphs>363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160</cp:revision>
  <dcterms:created xsi:type="dcterms:W3CDTF">2018-05-23T13:08:44Z</dcterms:created>
  <dcterms:modified xsi:type="dcterms:W3CDTF">2024-09-17T06:28:14Z</dcterms:modified>
  <cp:category/>
</cp:coreProperties>
</file>